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5/29/2017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1" y="699247"/>
            <a:ext cx="10100329" cy="2151530"/>
          </a:xfrm>
        </p:spPr>
        <p:txBody>
          <a:bodyPr/>
          <a:lstStyle/>
          <a:p>
            <a:r>
              <a:rPr lang="en-US" dirty="0"/>
              <a:t>Food Production - RMS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1" y="3830420"/>
            <a:ext cx="6400800" cy="1947333"/>
          </a:xfrm>
        </p:spPr>
        <p:txBody>
          <a:bodyPr/>
          <a:lstStyle/>
          <a:p>
            <a:r>
              <a:rPr lang="en-US" dirty="0" smtClean="0"/>
              <a:t>Partner #1 – insert name</a:t>
            </a:r>
          </a:p>
          <a:p>
            <a:r>
              <a:rPr lang="en-US" dirty="0" smtClean="0"/>
              <a:t>Partner # 2 – </a:t>
            </a:r>
            <a:r>
              <a:rPr lang="en-US" dirty="0"/>
              <a:t>insert </a:t>
            </a:r>
            <a:r>
              <a:rPr lang="en-US" dirty="0" smtClean="0"/>
              <a:t>name</a:t>
            </a:r>
          </a:p>
          <a:p>
            <a:r>
              <a:rPr lang="en-US" dirty="0" smtClean="0"/>
              <a:t>Partner # 3 -- </a:t>
            </a:r>
            <a:r>
              <a:rPr lang="en-US" dirty="0"/>
              <a:t>insert name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23746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03059" y="605118"/>
            <a:ext cx="39265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Light Research</a:t>
            </a:r>
            <a:endParaRPr lang="en-US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48871" y="1734671"/>
            <a:ext cx="80413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Click here - Insert here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96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03059" y="605118"/>
            <a:ext cx="39265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Plant Research</a:t>
            </a:r>
            <a:endParaRPr lang="en-US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48871" y="1734671"/>
            <a:ext cx="80413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Click here - Insert here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37735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03059" y="605118"/>
            <a:ext cx="39265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RMS &amp; Plant Growing</a:t>
            </a:r>
            <a:endParaRPr lang="en-US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48871" y="1734671"/>
            <a:ext cx="80413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Click here - Insert here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48453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03059" y="605118"/>
            <a:ext cx="39265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Experiment</a:t>
            </a:r>
            <a:endParaRPr lang="en-US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48871" y="1734671"/>
            <a:ext cx="80413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Click here - Insert here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51221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03059" y="605118"/>
            <a:ext cx="39265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Experiment</a:t>
            </a:r>
            <a:endParaRPr lang="en-US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48871" y="1734671"/>
            <a:ext cx="80413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Click here - Insert here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4357334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7</TotalTime>
  <Words>57</Words>
  <Application>Microsoft Office PowerPoint</Application>
  <PresentationFormat>Widescreen</PresentationFormat>
  <Paragraphs>14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Century Gothic</vt:lpstr>
      <vt:lpstr>Wingdings 3</vt:lpstr>
      <vt:lpstr>Slice</vt:lpstr>
      <vt:lpstr>Food Production - RMS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Province of New Brunswick - Department of Education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Food Production - RMS</dc:title>
  <dc:creator>Terry, Sean J. (ASD-E)</dc:creator>
  <cp:lastModifiedBy>Terry, Sean J. (ASD-E)</cp:lastModifiedBy>
  <cp:revision>1</cp:revision>
  <dcterms:created xsi:type="dcterms:W3CDTF">2017-05-30T01:37:07Z</dcterms:created>
  <dcterms:modified xsi:type="dcterms:W3CDTF">2017-05-30T01:44:23Z</dcterms:modified>
</cp:coreProperties>
</file>